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2"/>
  </p:notesMasterIdLst>
  <p:sldIdLst>
    <p:sldId id="266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316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15204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95989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8387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2702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70847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8777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9622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63826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15831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02619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77518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02660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537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cdc.gov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762006" y="617518"/>
            <a:ext cx="131222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TarkariGha</a:t>
            </a:r>
            <a:r>
              <a:rPr lang="en-US" sz="6000" b="1" dirty="0" smtClean="0"/>
              <a:t>r</a:t>
            </a:r>
            <a:endParaRPr lang="en-US" sz="6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050967" y="4940135"/>
            <a:ext cx="68223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Team Interstellar:</a:t>
            </a:r>
          </a:p>
          <a:p>
            <a:pPr marL="800100" lvl="1" indent="-342900">
              <a:buAutoNum type="arabicPeriod"/>
            </a:pPr>
            <a:r>
              <a:rPr lang="en-US" sz="2800" dirty="0" smtClean="0"/>
              <a:t>Sagar Joshi </a:t>
            </a:r>
          </a:p>
          <a:p>
            <a:pPr marL="800100" lvl="1" indent="-342900">
              <a:buAutoNum type="arabicPeriod"/>
            </a:pPr>
            <a:r>
              <a:rPr lang="en-US" sz="2800" dirty="0" smtClean="0"/>
              <a:t>Rohan Dhakal</a:t>
            </a:r>
          </a:p>
          <a:p>
            <a:pPr marL="800100" lvl="1" indent="-342900">
              <a:buAutoNum type="arabicPeriod"/>
            </a:pPr>
            <a:r>
              <a:rPr lang="en-US" sz="2800" dirty="0" smtClean="0"/>
              <a:t>Pranaya Pradhan Sainju</a:t>
            </a:r>
          </a:p>
          <a:p>
            <a:pPr marL="800100" lvl="1" indent="-342900">
              <a:buAutoNum type="arabicPeriod"/>
            </a:pPr>
            <a:r>
              <a:rPr lang="en-US" sz="2800" dirty="0" smtClean="0"/>
              <a:t>Bibek Bhandari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405" y="1835061"/>
            <a:ext cx="3471956" cy="270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54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78107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References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89847" y="3562350"/>
            <a:ext cx="7368501" cy="33134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514350" indent="-514350">
              <a:lnSpc>
                <a:spcPts val="2799"/>
              </a:lnSpc>
              <a:buAutoNum type="arabicPeriod"/>
            </a:pPr>
            <a:r>
              <a:rPr lang="en-US" sz="2800" kern="0" spc="-35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World </a:t>
            </a: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Health Organization - https://www.who.int
</a:t>
            </a:r>
            <a:r>
              <a:rPr lang="en-US" sz="2800" kern="0" spc="-35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Centers </a:t>
            </a: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for Disease Control and Prevention - </a:t>
            </a: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  <a:hlinkClick r:id="rId4"/>
              </a:rPr>
              <a:t>https://</a:t>
            </a:r>
            <a:r>
              <a:rPr lang="en-US" sz="2800" kern="0" spc="-35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  <a:hlinkClick r:id="rId4"/>
              </a:rPr>
              <a:t>www.cdc.gov</a:t>
            </a:r>
            <a:endParaRPr lang="en-US" sz="2800" kern="0" spc="-35" dirty="0" smtClean="0">
              <a:solidFill>
                <a:srgbClr val="272525"/>
              </a:solidFill>
              <a:latin typeface="Times New Roman" panose="02020603050405020304" pitchFamily="18" charset="0"/>
              <a:ea typeface="Inter" pitchFamily="34" charset="-122"/>
              <a:cs typeface="Times New Roman" panose="02020603050405020304" pitchFamily="18" charset="0"/>
            </a:endParaRPr>
          </a:p>
          <a:p>
            <a:pPr marL="514350" indent="-514350">
              <a:lnSpc>
                <a:spcPts val="2799"/>
              </a:lnSpc>
              <a:buAutoNum type="arabicPeriod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11875" y="2375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951464" y="216842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5249" b="1" kern="0" spc="-157" dirty="0">
                <a:solidFill>
                  <a:srgbClr val="000000"/>
                </a:solidFill>
                <a:ea typeface="Inter" pitchFamily="34" charset="-122"/>
                <a:cs typeface="Inter" pitchFamily="34" charset="-120"/>
              </a:rPr>
              <a:t>TarkariGhar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7385331" y="1050041"/>
            <a:ext cx="7477601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99"/>
              </a:lnSpc>
              <a:buNone/>
            </a:pPr>
            <a:r>
              <a:rPr lang="en-US" sz="2187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</a:t>
            </a:r>
            <a:r>
              <a:rPr lang="en-US" sz="2187" i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</a:t>
            </a:r>
            <a:r>
              <a:rPr lang="en-US" sz="2187" b="1" i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फोन को भरमा तरकारी घर मा  </a:t>
            </a:r>
            <a:r>
              <a:rPr lang="en-US" sz="2187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                              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5690206" y="3848631"/>
            <a:ext cx="7123270" cy="22315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3200" kern="0" spc="-35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</a:rPr>
              <a:t>At TarkariGhar, </a:t>
            </a:r>
            <a:r>
              <a:rPr lang="en-US" sz="32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</a:rPr>
              <a:t>we bring the freshest and highest quality vegetables straight to your doorstep, ensuring your healthy eating goals are met with ease.</a:t>
            </a:r>
            <a:endParaRPr lang="en-US" sz="3200" dirty="0">
              <a:latin typeface="Times New Roman" panose="02020603050405020304" pitchFamily="18" charset="0"/>
              <a:ea typeface="Inter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024" y="996172"/>
            <a:ext cx="625406" cy="6254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646628"/>
            <a:ext cx="567749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Statement </a:t>
            </a:r>
            <a:r>
              <a:rPr lang="en-US" sz="4374" b="1" kern="0" spc="-131" dirty="0" smtClean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of </a:t>
            </a:r>
            <a:r>
              <a:rPr lang="en-US" sz="4374" b="1" kern="0" spc="-131" dirty="0" smtClean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Problem</a:t>
            </a:r>
            <a:r>
              <a:rPr lang="en-US" sz="4374" b="1" kern="0" spc="-131" dirty="0" smtClean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1674257"/>
            <a:ext cx="9306401" cy="1821418"/>
          </a:xfrm>
          <a:prstGeom prst="roundRect">
            <a:avLst>
              <a:gd name="adj" fmla="val 549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9181" y="1910239"/>
            <a:ext cx="417492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3200" b="1" kern="0" spc="-79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Urban Lifestyle Challenges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69181" y="2548890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In the fast-paced urban lifestyle, finding fresh vegetables can be a time-consuming and challenging task for many.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833199" y="3717846"/>
            <a:ext cx="9306401" cy="1821418"/>
          </a:xfrm>
          <a:prstGeom prst="roundRect">
            <a:avLst>
              <a:gd name="adj" fmla="val 549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69181" y="3953828"/>
            <a:ext cx="390822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3200" b="1" kern="0" spc="-79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Rural Accessibility Issues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69181" y="4592479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People living in remote areas often face limited availability and high prices for fresh and locally grown vegetables.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833199" y="5761434"/>
            <a:ext cx="9306401" cy="1821418"/>
          </a:xfrm>
          <a:prstGeom prst="roundRect">
            <a:avLst>
              <a:gd name="adj" fmla="val 549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69181" y="5997416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3200" b="1" kern="0" spc="-79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Quality Control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69181" y="6636068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Traditional </a:t>
            </a:r>
            <a:r>
              <a:rPr lang="en-US" sz="2800" kern="0" spc="-35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middleman </a:t>
            </a: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and supply chains may compromise the freshness and quality of vegetables.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1875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86772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Evidence: The Importance of Fresh Vegetables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700814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01538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400" b="1" kern="0" spc="-66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Health Benefits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5584746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Research shows that a diet rich in fresh vegetables can lower the risk of chronic diseases and promote overall well-being.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700814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50155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400" b="1" kern="0" spc="-66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Nutritional Value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667137" y="558486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Each colorful vegetable is packed with essential vitamins, minerals, and antioxidants, offering a wide array of nutritional benefits.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700814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50155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400" b="1" kern="0" spc="-66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Taste and Flavor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5584865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0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Freshly harvested vegetables have superior taste and flavor, enhancing the culinary experience in various dishes.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083707"/>
            <a:ext cx="906518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Our Solution: Convenient and Fresh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4490799" y="22849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659154" y="2347646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234764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b="1" kern="0" spc="-66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Direct Sourcing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212913" y="281952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We eliminate middlemen by directly sourcing vegetables from local farmers, ensuring freshness and quality.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490799" y="403717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640104" y="4078843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5212913" y="411349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b="1" kern="0" spc="-66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Online Ordering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5212913" y="4537114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Our user-friendly online platform allows customers to conveniently browse our wide selection and place orders at their convenience.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4490799" y="578941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636294" y="5831086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5212913" y="5865733"/>
            <a:ext cx="227397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b="1" kern="0" spc="-66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Doorstep Delivery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5212912" y="62893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We deliver fresh vegetables right to our customers' doorsteps, saving time and effort in their busy lives.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1875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7" y="2375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8" y="19839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How it Works: General Flowchart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32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From order placement to delivery, our streamlined process ensures a seamless experience for our valued customers.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414660" y="570016"/>
            <a:ext cx="2873828" cy="6412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247857" y="503397"/>
            <a:ext cx="2873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ysClr val="windowText" lastClr="000000"/>
                </a:solidFill>
              </a:rPr>
              <a:t>User</a:t>
            </a:r>
            <a:endParaRPr lang="en-US" sz="4000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Down Arrow 11"/>
          <p:cNvSpPr/>
          <p:nvPr/>
        </p:nvSpPr>
        <p:spPr>
          <a:xfrm>
            <a:off x="11614067" y="1211283"/>
            <a:ext cx="475013" cy="61751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40334" y="1828800"/>
            <a:ext cx="2848153" cy="593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0903472" y="1771360"/>
            <a:ext cx="28481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Website</a:t>
            </a:r>
            <a:endParaRPr lang="en-US" sz="4000" b="1" dirty="0"/>
          </a:p>
        </p:txBody>
      </p:sp>
      <p:sp>
        <p:nvSpPr>
          <p:cNvPr id="17" name="Down Arrow 16"/>
          <p:cNvSpPr/>
          <p:nvPr/>
        </p:nvSpPr>
        <p:spPr>
          <a:xfrm>
            <a:off x="11614067" y="2413598"/>
            <a:ext cx="554210" cy="6257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440334" y="3039323"/>
            <a:ext cx="2848153" cy="5965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0903472" y="2983643"/>
            <a:ext cx="26016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Product</a:t>
            </a:r>
            <a:r>
              <a:rPr lang="en-US" sz="4000" dirty="0" smtClean="0"/>
              <a:t>s</a:t>
            </a:r>
            <a:endParaRPr lang="en-US" sz="4000" dirty="0"/>
          </a:p>
        </p:txBody>
      </p:sp>
      <p:sp>
        <p:nvSpPr>
          <p:cNvPr id="20" name="Down Arrow 19"/>
          <p:cNvSpPr/>
          <p:nvPr/>
        </p:nvSpPr>
        <p:spPr>
          <a:xfrm>
            <a:off x="11614067" y="3635849"/>
            <a:ext cx="581892" cy="7342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14659" y="4362583"/>
            <a:ext cx="2873828" cy="674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1105353" y="4374458"/>
            <a:ext cx="3158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Order</a:t>
            </a:r>
            <a:endParaRPr lang="en-US" sz="4000" b="1" dirty="0"/>
          </a:p>
        </p:txBody>
      </p:sp>
      <p:sp>
        <p:nvSpPr>
          <p:cNvPr id="23" name="Down Arrow 22"/>
          <p:cNvSpPr/>
          <p:nvPr/>
        </p:nvSpPr>
        <p:spPr>
          <a:xfrm>
            <a:off x="11590313" y="5022089"/>
            <a:ext cx="593767" cy="6818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0463119" y="5643391"/>
            <a:ext cx="2848154" cy="5826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10961886" y="5494613"/>
            <a:ext cx="2731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Delivery</a:t>
            </a:r>
            <a:endParaRPr lang="en-US" sz="4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393394" y="1225688"/>
            <a:ext cx="947189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Software Development Methodology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2393394" y="3040499"/>
            <a:ext cx="10199013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49"/>
              </a:lnSpc>
              <a:buSzPct val="100000"/>
              <a:buChar char="•"/>
            </a:pPr>
            <a:r>
              <a:rPr lang="en-US" sz="32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We follow an Agile development approach to ensure continuous improvements and meet evolving customer needs.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2393394" y="4728567"/>
            <a:ext cx="10199013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49"/>
              </a:lnSpc>
              <a:buSzPct val="100000"/>
              <a:buChar char="•"/>
            </a:pPr>
            <a:r>
              <a:rPr lang="en-US" sz="32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Regular sprints, iterative development, and constant feedback help us deliver a robust and user-friendly online store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712589"/>
            <a:ext cx="726769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Future Works for Our Project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4801910" y="1740218"/>
            <a:ext cx="44410" cy="5776793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2141518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19138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42438" y="1955483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196238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200" b="1" kern="0" spc="-66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Expansion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046113" y="253174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We plan to expand our reach to more cities and regions, making fresh vegetables accessible to a wider population.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5074027" y="4141172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391346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723388" y="3955137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3962043"/>
            <a:ext cx="227468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200" b="1" kern="0" spc="-66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New Partnerships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60461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We aim to build partnerships with local farmers and community organizations to support sustainable agriculture and promote local economies.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5074027" y="6140827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8" name="Shape 15"/>
          <p:cNvSpPr/>
          <p:nvPr/>
        </p:nvSpPr>
        <p:spPr>
          <a:xfrm>
            <a:off x="4574084" y="59131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719578" y="5954792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5961698"/>
            <a:ext cx="244161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200" b="1" kern="0" spc="-66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Enhanced Features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60461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We will continue to enhance our online platform with new features and personalized recommendations to provide an improved shopping experience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84472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Conclusion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33199" y="3204863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800" kern="0" spc="-35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At TarkariGhar, </a:t>
            </a:r>
            <a:r>
              <a:rPr lang="en-US" sz="2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we are committed to ensuring everyone has access to fresh, nutritious, and delicious vegetables. Join us in our journey towards healthier and happier lives!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</TotalTime>
  <Words>447</Words>
  <Application>Microsoft Office PowerPoint</Application>
  <PresentationFormat>Custom</PresentationFormat>
  <Paragraphs>66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Inter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ACER</cp:lastModifiedBy>
  <cp:revision>18</cp:revision>
  <dcterms:created xsi:type="dcterms:W3CDTF">2023-12-07T13:44:50Z</dcterms:created>
  <dcterms:modified xsi:type="dcterms:W3CDTF">2023-12-08T04:18:21Z</dcterms:modified>
</cp:coreProperties>
</file>